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10"/>
  </p:notesMasterIdLst>
  <p:sldIdLst>
    <p:sldId id="256" r:id="rId3"/>
    <p:sldId id="257" r:id="rId4"/>
    <p:sldId id="258" r:id="rId5"/>
    <p:sldId id="259" r:id="rId6"/>
    <p:sldId id="260" r:id="rId7"/>
    <p:sldId id="273" r:id="rId8"/>
    <p:sldId id="274" r:id="rId9"/>
  </p:sldIdLst>
  <p:sldSz cx="12192000" cy="6858000"/>
  <p:notesSz cx="6858000" cy="9144000"/>
  <p:embeddedFontLst>
    <p:embeddedFont>
      <p:font typeface="Didact Gothic" panose="00000500000000000000" pitchFamily="2" charset="0"/>
      <p:regular r:id="rId11"/>
    </p:embeddedFont>
    <p:embeddedFont>
      <p:font typeface="Doppio One" panose="020B0604020202020204" charset="0"/>
      <p:regular r:id="rId12"/>
    </p:embeddedFont>
    <p:embeddedFont>
      <p:font typeface="Libre Franklin" pitchFamily="2" charset="0"/>
      <p:regular r:id="rId13"/>
      <p:bold r:id="rId14"/>
      <p:italic r:id="rId15"/>
      <p:boldItalic r:id="rId16"/>
    </p:embeddedFont>
    <p:embeddedFont>
      <p:font typeface="Montserrat Medium" pitchFamily="2" charset="0"/>
      <p:regular r:id="rId17"/>
      <p:italic r:id="rId18"/>
    </p:embeddedFont>
    <p:embeddedFont>
      <p:font typeface="Nunito Light" pitchFamily="2" charset="0"/>
      <p:regular r:id="rId19"/>
      <p:italic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Raleway" pitchFamily="2" charset="0"/>
      <p:regular r:id="rId25"/>
      <p:bold r:id="rId26"/>
      <p:italic r:id="rId27"/>
      <p:boldItalic r:id="rId28"/>
    </p:embeddedFont>
  </p:embeddedFontLst>
  <p:defaultTextStyle>
    <a:defPPr>
      <a:defRPr lang="en-C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D49"/>
    <a:srgbClr val="0E2A47"/>
    <a:srgbClr val="174E3C"/>
    <a:srgbClr val="45B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01FAD7-1219-461D-8DFB-CD2CC4BC1A3C}" v="2" dt="2026-09-09T09:55:11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font" Target="fonts/font11.fntdata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Rodolfo Baez Ortiz" userId="1949b97e-3d04-4aa9-bf17-6892dae1f64c" providerId="ADAL" clId="{2D431DD0-DF03-40BA-B18A-8F1B1088BA73}"/>
    <pc:docChg chg="undo custSel modSld">
      <pc:chgData name="José Rodolfo Baez Ortiz" userId="1949b97e-3d04-4aa9-bf17-6892dae1f64c" providerId="ADAL" clId="{2D431DD0-DF03-40BA-B18A-8F1B1088BA73}" dt="2026-09-09T09:55:30.377" v="187" actId="1076"/>
      <pc:docMkLst>
        <pc:docMk/>
      </pc:docMkLst>
      <pc:sldChg chg="addSp delSp modSp mod delAnim modAnim">
        <pc:chgData name="José Rodolfo Baez Ortiz" userId="1949b97e-3d04-4aa9-bf17-6892dae1f64c" providerId="ADAL" clId="{2D431DD0-DF03-40BA-B18A-8F1B1088BA73}" dt="2026-09-09T09:55:30.377" v="187" actId="1076"/>
        <pc:sldMkLst>
          <pc:docMk/>
          <pc:sldMk cId="549987397" sldId="256"/>
        </pc:sldMkLst>
        <pc:picChg chg="add del mod ord">
          <ac:chgData name="José Rodolfo Baez Ortiz" userId="1949b97e-3d04-4aa9-bf17-6892dae1f64c" providerId="ADAL" clId="{2D431DD0-DF03-40BA-B18A-8F1B1088BA73}" dt="2026-09-09T09:55:26.264" v="186" actId="478"/>
          <ac:picMkLst>
            <pc:docMk/>
            <pc:sldMk cId="549987397" sldId="256"/>
            <ac:picMk id="2" creationId="{2ED2930E-C340-05C4-47B8-D557949B39D2}"/>
          </ac:picMkLst>
        </pc:picChg>
        <pc:picChg chg="add del mod ord">
          <ac:chgData name="José Rodolfo Baez Ortiz" userId="1949b97e-3d04-4aa9-bf17-6892dae1f64c" providerId="ADAL" clId="{2D431DD0-DF03-40BA-B18A-8F1B1088BA73}" dt="2026-09-08T18:45:29.388" v="86" actId="478"/>
          <ac:picMkLst>
            <pc:docMk/>
            <pc:sldMk cId="549987397" sldId="256"/>
            <ac:picMk id="3" creationId="{6D5924E6-C7BF-EB21-2416-1C96A0A2C920}"/>
          </ac:picMkLst>
        </pc:picChg>
        <pc:picChg chg="del">
          <ac:chgData name="José Rodolfo Baez Ortiz" userId="1949b97e-3d04-4aa9-bf17-6892dae1f64c" providerId="ADAL" clId="{2D431DD0-DF03-40BA-B18A-8F1B1088BA73}" dt="2026-09-08T18:43:23.170" v="80" actId="478"/>
          <ac:picMkLst>
            <pc:docMk/>
            <pc:sldMk cId="549987397" sldId="256"/>
            <ac:picMk id="5" creationId="{36CE588D-4E1A-9FEA-5522-D0BE6B8EACB9}"/>
          </ac:picMkLst>
        </pc:picChg>
        <pc:picChg chg="add mod ord">
          <ac:chgData name="José Rodolfo Baez Ortiz" userId="1949b97e-3d04-4aa9-bf17-6892dae1f64c" providerId="ADAL" clId="{2D431DD0-DF03-40BA-B18A-8F1B1088BA73}" dt="2026-09-09T09:55:22.021" v="185" actId="13244"/>
          <ac:picMkLst>
            <pc:docMk/>
            <pc:sldMk cId="549987397" sldId="256"/>
            <ac:picMk id="6" creationId="{89A9A58D-229E-0695-5A5C-8B96F37239EE}"/>
          </ac:picMkLst>
        </pc:picChg>
        <pc:picChg chg="mod">
          <ac:chgData name="José Rodolfo Baez Ortiz" userId="1949b97e-3d04-4aa9-bf17-6892dae1f64c" providerId="ADAL" clId="{2D431DD0-DF03-40BA-B18A-8F1B1088BA73}" dt="2026-09-08T18:45:56.764" v="94" actId="12788"/>
          <ac:picMkLst>
            <pc:docMk/>
            <pc:sldMk cId="549987397" sldId="256"/>
            <ac:picMk id="15" creationId="{A4994783-75EF-E40D-DF4D-F1DB7D9C06BF}"/>
          </ac:picMkLst>
        </pc:picChg>
        <pc:picChg chg="mod">
          <ac:chgData name="José Rodolfo Baez Ortiz" userId="1949b97e-3d04-4aa9-bf17-6892dae1f64c" providerId="ADAL" clId="{2D431DD0-DF03-40BA-B18A-8F1B1088BA73}" dt="2026-09-08T18:47:04.389" v="180" actId="12788"/>
          <ac:picMkLst>
            <pc:docMk/>
            <pc:sldMk cId="549987397" sldId="256"/>
            <ac:picMk id="19" creationId="{365D0C7C-CF74-F0DA-C4C9-622FE3581F0F}"/>
          </ac:picMkLst>
        </pc:picChg>
        <pc:picChg chg="mod">
          <ac:chgData name="José Rodolfo Baez Ortiz" userId="1949b97e-3d04-4aa9-bf17-6892dae1f64c" providerId="ADAL" clId="{2D431DD0-DF03-40BA-B18A-8F1B1088BA73}" dt="2026-09-08T18:45:48.059" v="92" actId="1076"/>
          <ac:picMkLst>
            <pc:docMk/>
            <pc:sldMk cId="549987397" sldId="256"/>
            <ac:picMk id="21" creationId="{90254711-B483-0A6F-6121-2EC73E684ADE}"/>
          </ac:picMkLst>
        </pc:picChg>
        <pc:picChg chg="mod">
          <ac:chgData name="José Rodolfo Baez Ortiz" userId="1949b97e-3d04-4aa9-bf17-6892dae1f64c" providerId="ADAL" clId="{2D431DD0-DF03-40BA-B18A-8F1B1088BA73}" dt="2026-09-09T09:55:30.377" v="187" actId="1076"/>
          <ac:picMkLst>
            <pc:docMk/>
            <pc:sldMk cId="549987397" sldId="256"/>
            <ac:picMk id="23" creationId="{36D1B7BD-7FBD-F179-8E27-6F2FE7CF6ADC}"/>
          </ac:picMkLst>
        </pc:picChg>
        <pc:picChg chg="mod">
          <ac:chgData name="José Rodolfo Baez Ortiz" userId="1949b97e-3d04-4aa9-bf17-6892dae1f64c" providerId="ADAL" clId="{2D431DD0-DF03-40BA-B18A-8F1B1088BA73}" dt="2026-09-08T18:47:01.649" v="179" actId="12788"/>
          <ac:picMkLst>
            <pc:docMk/>
            <pc:sldMk cId="549987397" sldId="256"/>
            <ac:picMk id="25" creationId="{617C0F78-A5AC-B59A-DF89-466461976D05}"/>
          </ac:picMkLst>
        </pc:picChg>
      </pc:sldChg>
      <pc:sldChg chg="modSp mod">
        <pc:chgData name="José Rodolfo Baez Ortiz" userId="1949b97e-3d04-4aa9-bf17-6892dae1f64c" providerId="ADAL" clId="{2D431DD0-DF03-40BA-B18A-8F1B1088BA73}" dt="2026-09-08T18:46:21.210" v="160" actId="20577"/>
        <pc:sldMkLst>
          <pc:docMk/>
          <pc:sldMk cId="2003261635" sldId="259"/>
        </pc:sldMkLst>
        <pc:spChg chg="mod">
          <ac:chgData name="José Rodolfo Baez Ortiz" userId="1949b97e-3d04-4aa9-bf17-6892dae1f64c" providerId="ADAL" clId="{2D431DD0-DF03-40BA-B18A-8F1B1088BA73}" dt="2026-09-08T18:46:21.210" v="160" actId="20577"/>
          <ac:spMkLst>
            <pc:docMk/>
            <pc:sldMk cId="2003261635" sldId="259"/>
            <ac:spMk id="3" creationId="{5E8119BE-C81E-DC33-6436-B7E71C7D545C}"/>
          </ac:spMkLst>
        </pc:spChg>
      </pc:sldChg>
      <pc:sldChg chg="modSp mod">
        <pc:chgData name="José Rodolfo Baez Ortiz" userId="1949b97e-3d04-4aa9-bf17-6892dae1f64c" providerId="ADAL" clId="{2D431DD0-DF03-40BA-B18A-8F1B1088BA73}" dt="2026-09-08T18:46:30.919" v="176" actId="20577"/>
        <pc:sldMkLst>
          <pc:docMk/>
          <pc:sldMk cId="1569174749" sldId="260"/>
        </pc:sldMkLst>
        <pc:spChg chg="mod">
          <ac:chgData name="José Rodolfo Baez Ortiz" userId="1949b97e-3d04-4aa9-bf17-6892dae1f64c" providerId="ADAL" clId="{2D431DD0-DF03-40BA-B18A-8F1B1088BA73}" dt="2026-09-08T18:46:30.919" v="176" actId="20577"/>
          <ac:spMkLst>
            <pc:docMk/>
            <pc:sldMk cId="1569174749" sldId="260"/>
            <ac:spMk id="3" creationId="{5D194A9C-FECE-5168-42D9-72165BA5BA2E}"/>
          </ac:spMkLst>
        </pc:spChg>
      </pc:sldChg>
      <pc:sldChg chg="modSp mod">
        <pc:chgData name="José Rodolfo Baez Ortiz" userId="1949b97e-3d04-4aa9-bf17-6892dae1f64c" providerId="ADAL" clId="{2D431DD0-DF03-40BA-B18A-8F1B1088BA73}" dt="2026-09-08T18:39:17.293" v="79" actId="14100"/>
        <pc:sldMkLst>
          <pc:docMk/>
          <pc:sldMk cId="0" sldId="273"/>
        </pc:sldMkLst>
        <pc:spChg chg="mod">
          <ac:chgData name="José Rodolfo Baez Ortiz" userId="1949b97e-3d04-4aa9-bf17-6892dae1f64c" providerId="ADAL" clId="{2D431DD0-DF03-40BA-B18A-8F1B1088BA73}" dt="2026-09-08T18:39:17.293" v="79" actId="14100"/>
          <ac:spMkLst>
            <pc:docMk/>
            <pc:sldMk cId="0" sldId="273"/>
            <ac:spMk id="735" creationId="{00000000-0000-0000-0000-000000000000}"/>
          </ac:spMkLst>
        </pc:spChg>
      </pc:sldChg>
      <pc:sldChg chg="addSp modSp mod modAnim">
        <pc:chgData name="José Rodolfo Baez Ortiz" userId="1949b97e-3d04-4aa9-bf17-6892dae1f64c" providerId="ADAL" clId="{2D431DD0-DF03-40BA-B18A-8F1B1088BA73}" dt="2026-09-08T14:50:16.015" v="9" actId="1076"/>
        <pc:sldMkLst>
          <pc:docMk/>
          <pc:sldMk cId="2140613713" sldId="274"/>
        </pc:sldMkLst>
        <pc:picChg chg="add mod">
          <ac:chgData name="José Rodolfo Baez Ortiz" userId="1949b97e-3d04-4aa9-bf17-6892dae1f64c" providerId="ADAL" clId="{2D431DD0-DF03-40BA-B18A-8F1B1088BA73}" dt="2026-09-08T14:50:16.015" v="9" actId="1076"/>
          <ac:picMkLst>
            <pc:docMk/>
            <pc:sldMk cId="2140613713" sldId="274"/>
            <ac:picMk id="4" creationId="{B8599364-DF4A-0F30-FB6D-9361F7E3358F}"/>
          </ac:picMkLst>
        </pc:picChg>
        <pc:picChg chg="mod">
          <ac:chgData name="José Rodolfo Baez Ortiz" userId="1949b97e-3d04-4aa9-bf17-6892dae1f64c" providerId="ADAL" clId="{2D431DD0-DF03-40BA-B18A-8F1B1088BA73}" dt="2026-09-08T14:49:48.487" v="7" actId="1076"/>
          <ac:picMkLst>
            <pc:docMk/>
            <pc:sldMk cId="2140613713" sldId="274"/>
            <ac:picMk id="15" creationId="{4C315101-85C4-C82E-909F-641ACA9AA324}"/>
          </ac:picMkLst>
        </pc:picChg>
        <pc:picChg chg="mod">
          <ac:chgData name="José Rodolfo Baez Ortiz" userId="1949b97e-3d04-4aa9-bf17-6892dae1f64c" providerId="ADAL" clId="{2D431DD0-DF03-40BA-B18A-8F1B1088BA73}" dt="2026-09-08T14:49:48.487" v="7" actId="1076"/>
          <ac:picMkLst>
            <pc:docMk/>
            <pc:sldMk cId="2140613713" sldId="274"/>
            <ac:picMk id="19" creationId="{F9C64591-6100-950D-50BC-F690A6950E97}"/>
          </ac:picMkLst>
        </pc:picChg>
        <pc:picChg chg="mod">
          <ac:chgData name="José Rodolfo Baez Ortiz" userId="1949b97e-3d04-4aa9-bf17-6892dae1f64c" providerId="ADAL" clId="{2D431DD0-DF03-40BA-B18A-8F1B1088BA73}" dt="2026-09-08T14:49:48.487" v="7" actId="1076"/>
          <ac:picMkLst>
            <pc:docMk/>
            <pc:sldMk cId="2140613713" sldId="274"/>
            <ac:picMk id="21" creationId="{2ADF1542-1CBA-3884-54AE-35BAA50B7285}"/>
          </ac:picMkLst>
        </pc:picChg>
        <pc:picChg chg="mod">
          <ac:chgData name="José Rodolfo Baez Ortiz" userId="1949b97e-3d04-4aa9-bf17-6892dae1f64c" providerId="ADAL" clId="{2D431DD0-DF03-40BA-B18A-8F1B1088BA73}" dt="2026-09-08T14:49:48.487" v="7" actId="1076"/>
          <ac:picMkLst>
            <pc:docMk/>
            <pc:sldMk cId="2140613713" sldId="274"/>
            <ac:picMk id="23" creationId="{199B83B5-9482-16EC-73A6-99EF6F7B47EF}"/>
          </ac:picMkLst>
        </pc:picChg>
        <pc:picChg chg="mod">
          <ac:chgData name="José Rodolfo Baez Ortiz" userId="1949b97e-3d04-4aa9-bf17-6892dae1f64c" providerId="ADAL" clId="{2D431DD0-DF03-40BA-B18A-8F1B1088BA73}" dt="2026-09-08T14:49:48.487" v="7" actId="1076"/>
          <ac:picMkLst>
            <pc:docMk/>
            <pc:sldMk cId="2140613713" sldId="274"/>
            <ac:picMk id="25" creationId="{39FF35DB-FCFC-1D6A-2271-C5932DD244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6AE4F-F1AC-45B8-90FD-B4DCC0465572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D6827-CD75-45E6-A4C1-45075B32B480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4179505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6827-CD75-45E6-A4C1-45075B32B480}" type="slidenum">
              <a:rPr lang="en-CX" smtClean="0"/>
              <a:t>2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4216823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720C1-328C-863B-411C-DDE9AD295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AA2AAB8-DC1E-E73A-C853-E9572A7DB5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95AAFB4-0B95-FDE7-D195-4C98A69FC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3974D1B-8151-613F-793E-783589E73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6827-CD75-45E6-A4C1-45075B32B480}" type="slidenum">
              <a:rPr lang="en-CX" smtClean="0"/>
              <a:t>3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4249618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0B00-23F3-7E49-A321-3517BFAE0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959B5A-DD0F-3034-A42F-D249EC5C4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8FD16A4-0F53-B9A1-B4D2-75C4FA161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25C097-13CB-3B60-53A2-D1DCBD6949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6827-CD75-45E6-A4C1-45075B32B480}" type="slidenum">
              <a:rPr lang="en-CX" smtClean="0"/>
              <a:t>4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3278435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7F993-212C-8E79-8C24-96CE02F97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F2019B1-CF0D-B085-13DC-6583AC5DF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1BF88E9-BEE9-39DB-7850-8B8CB4720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8E212E1-39FE-6C82-2CA1-71197CDE5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D6827-CD75-45E6-A4C1-45075B32B480}" type="slidenum">
              <a:rPr lang="en-CX" smtClean="0"/>
              <a:t>5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1061428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135e18421cc_13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135e18421cc_13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08E8CD8-98F0-FC86-8619-E0867BB347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0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B4047E2-53D4-236E-040D-5990C160B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1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4B4047E2-53D4-236E-040D-5990C160BF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7285212B-CA26-248F-7E9B-99DB1F2F74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094" y="242888"/>
            <a:ext cx="2388394" cy="58392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FE9B899-1106-0291-B98C-E4A4B956DD70}"/>
              </a:ext>
            </a:extLst>
          </p:cNvPr>
          <p:cNvSpPr/>
          <p:nvPr userDrawn="1"/>
        </p:nvSpPr>
        <p:spPr>
          <a:xfrm>
            <a:off x="0" y="6665119"/>
            <a:ext cx="10822781" cy="1928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90CBA07-4E2A-8785-3C80-A300EC926B60}"/>
              </a:ext>
            </a:extLst>
          </p:cNvPr>
          <p:cNvSpPr/>
          <p:nvPr userDrawn="1"/>
        </p:nvSpPr>
        <p:spPr>
          <a:xfrm>
            <a:off x="9260417" y="6665119"/>
            <a:ext cx="2931583" cy="19288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X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8424F051-7327-BDDB-81B8-AA46758F07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1767" y="5918199"/>
            <a:ext cx="2145216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EC0A82FE-3B31-7845-38B9-D014DE6114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" r="428" b="145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FE9B899-1106-0291-B98C-E4A4B956DD70}"/>
              </a:ext>
            </a:extLst>
          </p:cNvPr>
          <p:cNvSpPr/>
          <p:nvPr userDrawn="1"/>
        </p:nvSpPr>
        <p:spPr>
          <a:xfrm>
            <a:off x="0" y="6665119"/>
            <a:ext cx="10822781" cy="192881"/>
          </a:xfrm>
          <a:prstGeom prst="rect">
            <a:avLst/>
          </a:prstGeom>
          <a:solidFill>
            <a:srgbClr val="41AD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X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90CBA07-4E2A-8785-3C80-A300EC926B60}"/>
              </a:ext>
            </a:extLst>
          </p:cNvPr>
          <p:cNvSpPr/>
          <p:nvPr userDrawn="1"/>
        </p:nvSpPr>
        <p:spPr>
          <a:xfrm>
            <a:off x="9260417" y="6665119"/>
            <a:ext cx="2931583" cy="192881"/>
          </a:xfrm>
          <a:prstGeom prst="rect">
            <a:avLst/>
          </a:prstGeom>
          <a:solidFill>
            <a:srgbClr val="174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X"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1FC6AB1-3BFD-B3B8-A96F-AA36A80BE3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095" y="237833"/>
            <a:ext cx="2388394" cy="588975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FD0F69FB-9FFA-A6F3-FE44-8C907B786E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7737" y="5911098"/>
            <a:ext cx="2173275" cy="55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0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5FBE1-5B82-124E-FBC4-B184FD2A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C530AA-2594-EE7E-40CD-29DC2F314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264F9A-5DE6-E517-2CB1-C3055650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F3359A-93E9-427D-5268-670346E5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C3683F-6DED-3BC3-46A8-407FA7AA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3542320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9C4680-5DC6-6931-695C-F2BA92A4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9D930A-6F0B-7E25-2C1B-16971D319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87F88F-7C71-4F34-93F3-4092ACEF4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00B5ED-6FB6-F209-156D-DD4D8C13A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F93646-8EF3-C461-7522-8966C87C0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F8AF13-3EF0-3DDF-182B-515CBA7B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362768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126585-B8BC-3A43-2203-8E7F54ED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399590-4151-F461-BF88-6B46B1B43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17E64AA-6833-9920-D99F-B3EE609A6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A2DD0B-BD9C-C5D0-96DF-609EC031F0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307F58-062C-682E-5DF5-82029F17A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F8F866A-8B0D-6A21-509C-11E8CD25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DDDE2F7-23A8-4452-3139-01EB44B48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3774C49-7373-E7FC-4011-7E5952DD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172838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A4E23E-F96C-7118-92BF-6315BA68C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E4D749-414C-DA80-5B6D-0B5FDAC2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A48CF1-1950-CE52-D709-DE15824A6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1D2E67E-1443-98B5-C040-F8406BB29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56262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9DEC84-68BF-EB1A-5192-AC0B9C5A4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AEC559-96AC-CDC8-CA7B-5896F42F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2091EA-13AB-8EEF-41CB-0CBC572E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27398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1E258-0C21-E48B-0122-ED7228EF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058BEC-0655-6F45-9CC4-BF1CC55C8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808E79-54F7-F862-CBE3-2A7318CD8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01AC8C-2CCC-FA3F-B404-A4437E617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8143A1-A2BC-F166-315A-C40776665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5E8BE8-78F1-0AB6-B27B-1FC4999A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32200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62B3C-333C-D457-8D95-3C16386F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3714CEF-C295-7079-13B8-EC84320198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03233F-7FD4-2595-90B3-9D46DAE88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33E2FD7-6F5E-F7DE-E816-E5A6B590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EF2692-E60A-13C6-987E-6E303235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139C8C-1FA9-43A2-BC4C-929AB7F00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237193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7FB1A6-A432-2E83-F634-B87FA959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6B3772-4D53-2D22-73B5-2F65EBBF2C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5FA427-A382-8ECF-8409-1DF1EBC22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5216F5-951F-4F05-45D6-AD681613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43009B-03AC-11C3-5EED-E351A1796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3234805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D1F1FE-2C87-8717-FA62-D2ABAA2009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5C447A-1869-90C5-B299-479ED1F4F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0EAB38-0E70-EB39-2352-363BC25C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DBDE77-F6C3-B523-90AE-72B13B66B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B740F7-D1A1-48A2-AAFA-E3565F075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1562704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806833" y="1086033"/>
            <a:ext cx="8466800" cy="34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06833" y="4994467"/>
            <a:ext cx="60384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1199" y="0"/>
            <a:ext cx="971300" cy="6884333"/>
            <a:chOff x="-8400" y="0"/>
            <a:chExt cx="728475" cy="5163250"/>
          </a:xfrm>
        </p:grpSpPr>
        <p:sp>
          <p:nvSpPr>
            <p:cNvPr id="12" name="Google Shape;12;p2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6152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5396233" y="3429300"/>
            <a:ext cx="5844800" cy="16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5396233" y="1762633"/>
            <a:ext cx="1776800" cy="112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>
            <a:spLocks noGrp="1"/>
          </p:cNvSpPr>
          <p:nvPr>
            <p:ph type="pic" idx="3"/>
          </p:nvPr>
        </p:nvSpPr>
        <p:spPr>
          <a:xfrm>
            <a:off x="950967" y="719333"/>
            <a:ext cx="3680800" cy="5419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25631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621000"/>
            <a:ext cx="102720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1219170" lvl="1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828754" lvl="2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2438339" lvl="3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3047924" lvl="4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4876678" lvl="7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5486263" lvl="8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21" name="Google Shape;21;p4"/>
          <p:cNvGrpSpPr/>
          <p:nvPr/>
        </p:nvGrpSpPr>
        <p:grpSpPr>
          <a:xfrm>
            <a:off x="0" y="0"/>
            <a:ext cx="12192000" cy="416800"/>
            <a:chOff x="0" y="0"/>
            <a:chExt cx="9144000" cy="312600"/>
          </a:xfrm>
        </p:grpSpPr>
        <p:sp>
          <p:nvSpPr>
            <p:cNvPr id="22" name="Google Shape;22;p4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3" name="Google Shape;23;p4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117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6741535" y="3432205"/>
            <a:ext cx="3692000" cy="23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1758467" y="3432205"/>
            <a:ext cx="3692000" cy="23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758467" y="2362533"/>
            <a:ext cx="3692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6741537" y="2362533"/>
            <a:ext cx="3692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0" name="Google Shape;30;p5"/>
          <p:cNvGrpSpPr/>
          <p:nvPr/>
        </p:nvGrpSpPr>
        <p:grpSpPr>
          <a:xfrm>
            <a:off x="0" y="0"/>
            <a:ext cx="12192000" cy="416800"/>
            <a:chOff x="0" y="0"/>
            <a:chExt cx="9144000" cy="3126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2" name="Google Shape;32;p5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092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5" name="Google Shape;35;p6"/>
          <p:cNvGrpSpPr/>
          <p:nvPr/>
        </p:nvGrpSpPr>
        <p:grpSpPr>
          <a:xfrm>
            <a:off x="0" y="0"/>
            <a:ext cx="12192000" cy="416800"/>
            <a:chOff x="0" y="0"/>
            <a:chExt cx="9144000" cy="312600"/>
          </a:xfrm>
        </p:grpSpPr>
        <p:sp>
          <p:nvSpPr>
            <p:cNvPr id="36" name="Google Shape;36;p6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7" name="Google Shape;37;p6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628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subTitle" idx="1"/>
          </p:nvPr>
        </p:nvSpPr>
        <p:spPr>
          <a:xfrm>
            <a:off x="1082633" y="2668267"/>
            <a:ext cx="5726400" cy="30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82633" y="1356300"/>
            <a:ext cx="5726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>
            <a:spLocks noGrp="1"/>
          </p:cNvSpPr>
          <p:nvPr>
            <p:ph type="pic" idx="2"/>
          </p:nvPr>
        </p:nvSpPr>
        <p:spPr>
          <a:xfrm>
            <a:off x="7525033" y="719333"/>
            <a:ext cx="3716000" cy="54192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2" name="Google Shape;42;p7"/>
          <p:cNvGrpSpPr/>
          <p:nvPr/>
        </p:nvGrpSpPr>
        <p:grpSpPr>
          <a:xfrm>
            <a:off x="0" y="0"/>
            <a:ext cx="12192000" cy="416800"/>
            <a:chOff x="0" y="0"/>
            <a:chExt cx="9144000" cy="312600"/>
          </a:xfrm>
        </p:grpSpPr>
        <p:sp>
          <p:nvSpPr>
            <p:cNvPr id="43" name="Google Shape;43;p7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4" name="Google Shape;44;p7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95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090600" y="1742800"/>
            <a:ext cx="6010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47" name="Google Shape;47;p8"/>
          <p:cNvGrpSpPr/>
          <p:nvPr/>
        </p:nvGrpSpPr>
        <p:grpSpPr>
          <a:xfrm>
            <a:off x="-11199" y="0"/>
            <a:ext cx="971300" cy="6884333"/>
            <a:chOff x="-8400" y="0"/>
            <a:chExt cx="728475" cy="5163250"/>
          </a:xfrm>
        </p:grpSpPr>
        <p:sp>
          <p:nvSpPr>
            <p:cNvPr id="48" name="Google Shape;48;p8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49" name="Google Shape;49;p8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5065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847400" y="1585467"/>
            <a:ext cx="6497200" cy="26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847400" y="4204667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3" name="Google Shape;53;p9"/>
          <p:cNvGrpSpPr/>
          <p:nvPr/>
        </p:nvGrpSpPr>
        <p:grpSpPr>
          <a:xfrm>
            <a:off x="-11199" y="0"/>
            <a:ext cx="971300" cy="6884333"/>
            <a:chOff x="-8400" y="0"/>
            <a:chExt cx="728475" cy="5163250"/>
          </a:xfrm>
        </p:grpSpPr>
        <p:sp>
          <p:nvSpPr>
            <p:cNvPr id="54" name="Google Shape;54;p9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8042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960000" y="5352600"/>
            <a:ext cx="10272000" cy="763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8773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1738367"/>
            <a:ext cx="8768000" cy="22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61" name="Google Shape;61;p11"/>
          <p:cNvSpPr txBox="1">
            <a:spLocks noGrp="1"/>
          </p:cNvSpPr>
          <p:nvPr>
            <p:ph type="subTitle" idx="1"/>
          </p:nvPr>
        </p:nvSpPr>
        <p:spPr>
          <a:xfrm>
            <a:off x="1712000" y="4345433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62" name="Google Shape;62;p11"/>
          <p:cNvGrpSpPr/>
          <p:nvPr/>
        </p:nvGrpSpPr>
        <p:grpSpPr>
          <a:xfrm>
            <a:off x="-11199" y="0"/>
            <a:ext cx="971300" cy="6884333"/>
            <a:chOff x="-8400" y="0"/>
            <a:chExt cx="728475" cy="5163250"/>
          </a:xfrm>
        </p:grpSpPr>
        <p:sp>
          <p:nvSpPr>
            <p:cNvPr id="63" name="Google Shape;63;p11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91064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173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2148432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4059503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title" idx="4" hasCustomPrompt="1"/>
          </p:nvPr>
        </p:nvSpPr>
        <p:spPr>
          <a:xfrm>
            <a:off x="4559033" y="2148432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5" hasCustomPrompt="1"/>
          </p:nvPr>
        </p:nvSpPr>
        <p:spPr>
          <a:xfrm>
            <a:off x="4559033" y="4059503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6" hasCustomPrompt="1"/>
          </p:nvPr>
        </p:nvSpPr>
        <p:spPr>
          <a:xfrm>
            <a:off x="8158067" y="2148432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7" hasCustomPrompt="1"/>
          </p:nvPr>
        </p:nvSpPr>
        <p:spPr>
          <a:xfrm>
            <a:off x="8158067" y="4059503"/>
            <a:ext cx="979600" cy="67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1"/>
          </p:nvPr>
        </p:nvSpPr>
        <p:spPr>
          <a:xfrm>
            <a:off x="960000" y="3057933"/>
            <a:ext cx="30740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8"/>
          </p:nvPr>
        </p:nvSpPr>
        <p:spPr>
          <a:xfrm>
            <a:off x="4559033" y="3057933"/>
            <a:ext cx="30740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9"/>
          </p:nvPr>
        </p:nvSpPr>
        <p:spPr>
          <a:xfrm>
            <a:off x="8158067" y="3057933"/>
            <a:ext cx="30740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3"/>
          </p:nvPr>
        </p:nvSpPr>
        <p:spPr>
          <a:xfrm>
            <a:off x="960000" y="4969100"/>
            <a:ext cx="31752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4"/>
          </p:nvPr>
        </p:nvSpPr>
        <p:spPr>
          <a:xfrm>
            <a:off x="4559033" y="4969100"/>
            <a:ext cx="30740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5"/>
          </p:nvPr>
        </p:nvSpPr>
        <p:spPr>
          <a:xfrm>
            <a:off x="8158067" y="4969100"/>
            <a:ext cx="33056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80" name="Google Shape;80;p13"/>
          <p:cNvGrpSpPr/>
          <p:nvPr/>
        </p:nvGrpSpPr>
        <p:grpSpPr>
          <a:xfrm>
            <a:off x="0" y="0"/>
            <a:ext cx="12192000" cy="416800"/>
            <a:chOff x="0" y="0"/>
            <a:chExt cx="9144000" cy="312600"/>
          </a:xfrm>
        </p:grpSpPr>
        <p:sp>
          <p:nvSpPr>
            <p:cNvPr id="81" name="Google Shape;81;p13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2953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userDrawn="1">
  <p:cSld name="Thank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1806884" y="974933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1"/>
          </p:nvPr>
        </p:nvSpPr>
        <p:spPr>
          <a:xfrm>
            <a:off x="1806833" y="2645933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87" name="Google Shape;87;p14"/>
          <p:cNvGrpSpPr/>
          <p:nvPr/>
        </p:nvGrpSpPr>
        <p:grpSpPr>
          <a:xfrm>
            <a:off x="-11199" y="0"/>
            <a:ext cx="971300" cy="6884333"/>
            <a:chOff x="-8400" y="0"/>
            <a:chExt cx="728475" cy="5163250"/>
          </a:xfrm>
        </p:grpSpPr>
        <p:sp>
          <p:nvSpPr>
            <p:cNvPr id="88" name="Google Shape;88;p14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rgbClr val="41AD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5672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15"/>
          <p:cNvGrpSpPr/>
          <p:nvPr/>
        </p:nvGrpSpPr>
        <p:grpSpPr>
          <a:xfrm rot="10800000">
            <a:off x="11220701" y="0"/>
            <a:ext cx="971300" cy="6884333"/>
            <a:chOff x="-8400" y="0"/>
            <a:chExt cx="728475" cy="5163250"/>
          </a:xfrm>
        </p:grpSpPr>
        <p:sp>
          <p:nvSpPr>
            <p:cNvPr id="92" name="Google Shape;92;p15"/>
            <p:cNvSpPr/>
            <p:nvPr/>
          </p:nvSpPr>
          <p:spPr>
            <a:xfrm rot="5400000">
              <a:off x="-1968300" y="2474950"/>
              <a:ext cx="4648200" cy="728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-8325" y="0"/>
              <a:ext cx="728400" cy="63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1004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6"/>
          <p:cNvGrpSpPr/>
          <p:nvPr/>
        </p:nvGrpSpPr>
        <p:grpSpPr>
          <a:xfrm rot="10800000">
            <a:off x="0" y="6441200"/>
            <a:ext cx="12192000" cy="416800"/>
            <a:chOff x="0" y="0"/>
            <a:chExt cx="9144000" cy="312600"/>
          </a:xfrm>
        </p:grpSpPr>
        <p:sp>
          <p:nvSpPr>
            <p:cNvPr id="96" name="Google Shape;96;p16"/>
            <p:cNvSpPr/>
            <p:nvPr/>
          </p:nvSpPr>
          <p:spPr>
            <a:xfrm>
              <a:off x="0" y="0"/>
              <a:ext cx="9144000" cy="3126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97" name="Google Shape;97;p16"/>
            <p:cNvSpPr/>
            <p:nvPr/>
          </p:nvSpPr>
          <p:spPr>
            <a:xfrm>
              <a:off x="0" y="0"/>
              <a:ext cx="713100" cy="31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570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482D986-A3A6-4F4F-617A-BC093AACF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C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A40523-7E7F-E533-C601-07BAC89BC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C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FE650E-4A0D-7950-79C9-91D7F9490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DAEA1E-4724-41A4-9B24-20027EB60BEE}" type="datetimeFigureOut">
              <a:rPr lang="en-CX" smtClean="0"/>
              <a:t>09/09/2026</a:t>
            </a:fld>
            <a:endParaRPr lang="en-C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1A51-9A02-136B-DD4B-23E0230F6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FEED40-6360-C2C0-011C-791DDC3A2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32A23-289C-47A5-B08F-847CFD9D68F4}" type="slidenum">
              <a:rPr lang="en-CX" smtClean="0"/>
              <a:t>‹Nº›</a:t>
            </a:fld>
            <a:endParaRPr lang="en-CX"/>
          </a:p>
        </p:txBody>
      </p:sp>
    </p:spTree>
    <p:extLst>
      <p:ext uri="{BB962C8B-B14F-4D97-AF65-F5344CB8AC3E}">
        <p14:creationId xmlns:p14="http://schemas.microsoft.com/office/powerpoint/2010/main" val="54662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●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○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idact Gothic"/>
              <a:buChar char="■"/>
              <a:defRPr sz="1200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48525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svg"/><Relationship Id="rId7" Type="http://schemas.openxmlformats.org/officeDocument/2006/relationships/image" Target="../media/image14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9A9A58D-229E-0695-5A5C-8B96F3723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36D1B7BD-7FBD-F179-8E27-6F2FE7CF6A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4006" y="2964656"/>
            <a:ext cx="749630" cy="584141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617C0F78-A5AC-B59A-DF89-466461976D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8357" y="2964656"/>
            <a:ext cx="4475287" cy="9574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80A213B-0782-0BE6-0BB2-CC53F43788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02" y="5712452"/>
            <a:ext cx="3315931" cy="75229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4994783-75EF-E40D-DF4D-F1DB7D9C06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460" y="215456"/>
            <a:ext cx="2555081" cy="2721776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365D0C7C-CF74-F0DA-C4C9-622FE3581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86546" y="3028490"/>
            <a:ext cx="4018908" cy="1195657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90254711-B483-0A6F-6121-2EC73E684A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1369" y="4075245"/>
            <a:ext cx="4629263" cy="882324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54317506-F897-BC65-E385-31EDF115CB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7816" y="5712452"/>
            <a:ext cx="2019382" cy="102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8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21D3E0B-A4EA-122D-D090-07FEBF923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430" y="5738574"/>
            <a:ext cx="2927686" cy="664210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1A7DDB68-758D-553F-CF98-F94A3BD88F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3" t="10582" b="5643"/>
          <a:stretch>
            <a:fillRect/>
          </a:stretch>
        </p:blipFill>
        <p:spPr>
          <a:xfrm>
            <a:off x="0" y="0"/>
            <a:ext cx="6791639" cy="6858000"/>
          </a:xfrm>
          <a:prstGeom prst="rect">
            <a:avLst/>
          </a:prstGeom>
        </p:spPr>
      </p:pic>
      <p:sp>
        <p:nvSpPr>
          <p:cNvPr id="20" name="TextBox 8">
            <a:extLst>
              <a:ext uri="{FF2B5EF4-FFF2-40B4-BE49-F238E27FC236}">
                <a16:creationId xmlns:a16="http://schemas.microsoft.com/office/drawing/2014/main" id="{E0E3E12D-FA13-864A-AC44-03E6881A21CE}"/>
              </a:ext>
            </a:extLst>
          </p:cNvPr>
          <p:cNvSpPr txBox="1"/>
          <p:nvPr/>
        </p:nvSpPr>
        <p:spPr>
          <a:xfrm>
            <a:off x="701505" y="2535199"/>
            <a:ext cx="6846862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PY" sz="4400" b="1" dirty="0">
                <a:solidFill>
                  <a:schemeClr val="bg1"/>
                </a:solidFill>
                <a:latin typeface="Montserrat Medium" panose="00000600000000000000" pitchFamily="2" charset="0"/>
              </a:rPr>
              <a:t>TÍTULO DE LA</a:t>
            </a:r>
          </a:p>
          <a:p>
            <a: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PY" sz="4400" b="1" dirty="0">
                <a:solidFill>
                  <a:schemeClr val="bg1"/>
                </a:solidFill>
                <a:latin typeface="Montserrat Medium" panose="00000600000000000000" pitchFamily="2" charset="0"/>
              </a:rPr>
              <a:t>PRESENTACIÓN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A1A5AB25-184D-19EA-B78C-DFD4BD62DBBE}"/>
              </a:ext>
            </a:extLst>
          </p:cNvPr>
          <p:cNvSpPr/>
          <p:nvPr/>
        </p:nvSpPr>
        <p:spPr>
          <a:xfrm>
            <a:off x="701505" y="5886013"/>
            <a:ext cx="369332" cy="369332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Y"/>
          </a:p>
        </p:txBody>
      </p:sp>
      <p:sp>
        <p:nvSpPr>
          <p:cNvPr id="36" name="TextBox 8">
            <a:extLst>
              <a:ext uri="{FF2B5EF4-FFF2-40B4-BE49-F238E27FC236}">
                <a16:creationId xmlns:a16="http://schemas.microsoft.com/office/drawing/2014/main" id="{5CABB0D5-23F1-743E-F06D-9A713205DA49}"/>
              </a:ext>
            </a:extLst>
          </p:cNvPr>
          <p:cNvSpPr txBox="1"/>
          <p:nvPr/>
        </p:nvSpPr>
        <p:spPr>
          <a:xfrm>
            <a:off x="1259452" y="5907007"/>
            <a:ext cx="684686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PY" sz="2000" b="1" dirty="0">
                <a:solidFill>
                  <a:schemeClr val="bg1"/>
                </a:solidFill>
                <a:latin typeface="Montserrat Medium" panose="00000600000000000000" pitchFamily="2" charset="0"/>
              </a:rPr>
              <a:t>Nombre y apellido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8E524B1F-94F8-598C-637E-8A674A845E82}"/>
              </a:ext>
            </a:extLst>
          </p:cNvPr>
          <p:cNvSpPr/>
          <p:nvPr/>
        </p:nvSpPr>
        <p:spPr>
          <a:xfrm>
            <a:off x="701505" y="3981761"/>
            <a:ext cx="4330722" cy="90623"/>
          </a:xfrm>
          <a:prstGeom prst="rect">
            <a:avLst/>
          </a:prstGeom>
          <a:solidFill>
            <a:srgbClr val="45BB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X"/>
          </a:p>
        </p:txBody>
      </p:sp>
      <p:sp>
        <p:nvSpPr>
          <p:cNvPr id="39" name="TextBox 8">
            <a:extLst>
              <a:ext uri="{FF2B5EF4-FFF2-40B4-BE49-F238E27FC236}">
                <a16:creationId xmlns:a16="http://schemas.microsoft.com/office/drawing/2014/main" id="{F6C33ADB-C524-C4D4-889E-B7D2BA097A16}"/>
              </a:ext>
            </a:extLst>
          </p:cNvPr>
          <p:cNvSpPr txBox="1"/>
          <p:nvPr/>
        </p:nvSpPr>
        <p:spPr>
          <a:xfrm>
            <a:off x="701505" y="4449530"/>
            <a:ext cx="6846862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PY" sz="4400" b="1" dirty="0">
                <a:solidFill>
                  <a:schemeClr val="bg1"/>
                </a:solidFill>
                <a:latin typeface="Montserrat Medium" panose="00000600000000000000" pitchFamily="2" charset="0"/>
              </a:rPr>
              <a:t>LOGO EMPRESA</a:t>
            </a:r>
          </a:p>
        </p:txBody>
      </p:sp>
    </p:spTree>
    <p:extLst>
      <p:ext uri="{BB962C8B-B14F-4D97-AF65-F5344CB8AC3E}">
        <p14:creationId xmlns:p14="http://schemas.microsoft.com/office/powerpoint/2010/main" val="266776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35EC3-D53C-4ABB-C71E-5ECA12B5B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0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041C-862F-F9C3-032D-F021A2C03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CD6884D-A09C-49B2-7E21-1035F04CBC4F}"/>
              </a:ext>
            </a:extLst>
          </p:cNvPr>
          <p:cNvSpPr txBox="1"/>
          <p:nvPr/>
        </p:nvSpPr>
        <p:spPr>
          <a:xfrm>
            <a:off x="389458" y="1600200"/>
            <a:ext cx="424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ppio One"/>
                <a:sym typeface="Doppio One"/>
              </a:rPr>
              <a:t>Subtítulo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ppio One"/>
              <a:sym typeface="Doppio One"/>
            </a:endParaRPr>
          </a:p>
          <a:p>
            <a:r>
              <a:rPr lang="en-US" sz="4000" b="1" kern="0" dirty="0">
                <a:solidFill>
                  <a:srgbClr val="11C7D7"/>
                </a:solidFill>
                <a:latin typeface="Doppio One"/>
                <a:sym typeface="Doppio One"/>
              </a:rPr>
              <a:t>Nivel</a:t>
            </a:r>
            <a:endParaRPr lang="en-C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8119BE-C81E-DC33-6436-B7E71C7D545C}"/>
              </a:ext>
            </a:extLst>
          </p:cNvPr>
          <p:cNvSpPr txBox="1"/>
          <p:nvPr/>
        </p:nvSpPr>
        <p:spPr>
          <a:xfrm>
            <a:off x="389458" y="2923639"/>
            <a:ext cx="723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dirty="0">
                <a:solidFill>
                  <a:schemeClr val="bg1"/>
                </a:solidFill>
              </a:rPr>
              <a:t>Insertar párrafo</a:t>
            </a:r>
            <a:endParaRPr lang="en-CX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61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682FA-80EA-DE4B-0641-0F7A2FAAF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73EB3B-B5D7-4EAA-9E10-EDBEBFF15039}"/>
              </a:ext>
            </a:extLst>
          </p:cNvPr>
          <p:cNvSpPr txBox="1"/>
          <p:nvPr/>
        </p:nvSpPr>
        <p:spPr>
          <a:xfrm>
            <a:off x="389458" y="1600200"/>
            <a:ext cx="424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oppio One"/>
                <a:sym typeface="Doppio One"/>
              </a:rPr>
              <a:t>Subtítulo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Doppio One"/>
              <a:sym typeface="Doppio One"/>
            </a:endParaRPr>
          </a:p>
          <a:p>
            <a:r>
              <a:rPr lang="en-US" sz="4000" b="1" kern="0" dirty="0">
                <a:latin typeface="Doppio One"/>
                <a:sym typeface="Doppio One"/>
              </a:rPr>
              <a:t>Nivel</a:t>
            </a:r>
            <a:endParaRPr lang="en-C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194A9C-FECE-5168-42D9-72165BA5BA2E}"/>
              </a:ext>
            </a:extLst>
          </p:cNvPr>
          <p:cNvSpPr txBox="1"/>
          <p:nvPr/>
        </p:nvSpPr>
        <p:spPr>
          <a:xfrm>
            <a:off x="389458" y="2923639"/>
            <a:ext cx="7236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Y" dirty="0"/>
              <a:t>Insertar párrafo</a:t>
            </a:r>
            <a:endParaRPr lang="en-CX" dirty="0"/>
          </a:p>
        </p:txBody>
      </p:sp>
    </p:spTree>
    <p:extLst>
      <p:ext uri="{BB962C8B-B14F-4D97-AF65-F5344CB8AC3E}">
        <p14:creationId xmlns:p14="http://schemas.microsoft.com/office/powerpoint/2010/main" val="156917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7"/>
          <p:cNvSpPr txBox="1">
            <a:spLocks noGrp="1"/>
          </p:cNvSpPr>
          <p:nvPr>
            <p:ph type="title"/>
          </p:nvPr>
        </p:nvSpPr>
        <p:spPr>
          <a:xfrm>
            <a:off x="1806884" y="974933"/>
            <a:ext cx="5930800" cy="141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Gracias!</a:t>
            </a:r>
            <a:endParaRPr dirty="0"/>
          </a:p>
        </p:txBody>
      </p:sp>
      <p:sp>
        <p:nvSpPr>
          <p:cNvPr id="735" name="Google Shape;735;p37"/>
          <p:cNvSpPr txBox="1">
            <a:spLocks noGrp="1"/>
          </p:cNvSpPr>
          <p:nvPr>
            <p:ph type="subTitle" idx="4294967295"/>
          </p:nvPr>
        </p:nvSpPr>
        <p:spPr>
          <a:xfrm>
            <a:off x="1806832" y="2645933"/>
            <a:ext cx="6252499" cy="249333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Bef>
                <a:spcPts val="1333"/>
              </a:spcBef>
            </a:pPr>
            <a:r>
              <a:rPr lang="es-PY" sz="3200" dirty="0" err="1"/>
              <a:t>insertarmail</a:t>
            </a:r>
            <a:r>
              <a:rPr lang="en" sz="3200" dirty="0"/>
              <a:t>@xxx.com</a:t>
            </a:r>
            <a:endParaRPr sz="3200" dirty="0"/>
          </a:p>
          <a:p>
            <a:pPr marL="0" indent="0"/>
            <a:r>
              <a:rPr lang="en" sz="3200" dirty="0"/>
              <a:t>+34 654 321 432 (aquí tu número)</a:t>
            </a:r>
            <a:endParaRPr sz="3200" dirty="0"/>
          </a:p>
          <a:p>
            <a:pPr marL="0" indent="0"/>
            <a:r>
              <a:rPr lang="en" sz="3200" dirty="0"/>
              <a:t>insertarweb.xxx.com</a:t>
            </a:r>
            <a:endParaRPr sz="3200" dirty="0"/>
          </a:p>
        </p:txBody>
      </p:sp>
      <p:cxnSp>
        <p:nvCxnSpPr>
          <p:cNvPr id="737" name="Google Shape;737;p37"/>
          <p:cNvCxnSpPr/>
          <p:nvPr/>
        </p:nvCxnSpPr>
        <p:spPr>
          <a:xfrm>
            <a:off x="1908133" y="2451700"/>
            <a:ext cx="77800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81870-395E-F3A1-861E-37A8AEC99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81CAB0-6C92-476A-A586-0DDB44AFC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199B83B5-9482-16EC-73A6-99EF6F7B47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6439" y="3272278"/>
            <a:ext cx="749630" cy="584141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39FF35DB-FCFC-1D6A-2271-C5932DD244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743" y="3285884"/>
            <a:ext cx="3887562" cy="83169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C315101-85C4-C82E-909F-641ACA9AA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24" y="941098"/>
            <a:ext cx="2057400" cy="2191626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F9C64591-6100-950D-50BC-F690A6950E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966" y="3381004"/>
            <a:ext cx="3491117" cy="1038635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2ADF1542-1CBA-3884-54AE-35BAA50B72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0743" y="4230202"/>
            <a:ext cx="3887562" cy="7409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8599364-DF4A-0F30-FB6D-9361F7E335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582" y="3325584"/>
            <a:ext cx="3315931" cy="75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1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ycle Diagrams Theme for a Business Plan by Slidesgo">
  <a:themeElements>
    <a:clrScheme name="Simple Light">
      <a:dk1>
        <a:srgbClr val="1B1B1B"/>
      </a:dk1>
      <a:lt1>
        <a:srgbClr val="FAFAFA"/>
      </a:lt1>
      <a:dk2>
        <a:srgbClr val="374768"/>
      </a:dk2>
      <a:lt2>
        <a:srgbClr val="43567F"/>
      </a:lt2>
      <a:accent1>
        <a:srgbClr val="9BACCA"/>
      </a:accent1>
      <a:accent2>
        <a:srgbClr val="C2CDE5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B1B1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43</Words>
  <Application>Microsoft Office PowerPoint</Application>
  <PresentationFormat>Panorámica</PresentationFormat>
  <Paragraphs>18</Paragraphs>
  <Slides>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9" baseType="lpstr">
      <vt:lpstr>Montserrat Medium</vt:lpstr>
      <vt:lpstr>Libre Franklin</vt:lpstr>
      <vt:lpstr>Arial</vt:lpstr>
      <vt:lpstr>Doppio One</vt:lpstr>
      <vt:lpstr>Aptos Display</vt:lpstr>
      <vt:lpstr>Poppins</vt:lpstr>
      <vt:lpstr>Aptos</vt:lpstr>
      <vt:lpstr>Didact Gothic</vt:lpstr>
      <vt:lpstr>Nunito Light</vt:lpstr>
      <vt:lpstr>Raleway</vt:lpstr>
      <vt:lpstr>Tema de Office</vt:lpstr>
      <vt:lpstr>Cycle Diagrams Theme for a Business Plan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Gracias!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Rodolfo Baez Ortiz</dc:creator>
  <cp:lastModifiedBy>José Rodolfo Baez Ortiz</cp:lastModifiedBy>
  <cp:revision>1</cp:revision>
  <dcterms:created xsi:type="dcterms:W3CDTF">2026-09-08T12:22:36Z</dcterms:created>
  <dcterms:modified xsi:type="dcterms:W3CDTF">2026-09-09T09:55:30Z</dcterms:modified>
</cp:coreProperties>
</file>